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8" r:id="rId2"/>
    <p:sldId id="52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DF036-5502-712F-C448-452EE9764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86E95851-133A-8C39-9618-CA78E135DA67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B142C8F-1ACF-E484-BE9D-EED9CA86EA97}"/>
              </a:ext>
            </a:extLst>
          </p:cNvPr>
          <p:cNvGrpSpPr>
            <a:grpSpLocks noChangeAspect="1"/>
          </p:cNvGrpSpPr>
          <p:nvPr/>
        </p:nvGrpSpPr>
        <p:grpSpPr>
          <a:xfrm>
            <a:off x="3709669" y="4104507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13BA424B-E43E-4216-0CEB-2834A17F3E3E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7B3B287A-58B7-4799-2648-55E27172E31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61C1583A-AE8D-953A-F1B4-86801B8E6B7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C0E3B188-9568-78BF-3B30-892DCF9DC19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F83BA6E8-E038-786C-0E4D-5CFA9CB96316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6061367F-C7EF-0D3B-F39D-80ADC0A9E35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F2FA6548-F770-5AC2-1EEF-98B9BC2A065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D923A9E0-40EA-725B-D7EA-D19D27FA659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08915542-9C50-BCB0-F073-A113092B4F6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3934D336-B7CE-30E6-FD8F-F34989C49D7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344DCA18-6D9D-D117-9075-B3EE86D80B6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21BB4CEB-E136-FACE-DB31-75B53BC52F2F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56A1BB4A-F266-6624-6B3A-399FFB2C0130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D69AE58F-8428-8B11-BBE3-8D9803951C6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768EF016-A31C-9FEA-2289-B4F8B24A728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10782ACA-7D57-6EE3-5630-DB802A4E379B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D2EBF179-50F9-8ADF-1A93-9F3B6B581F3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95BFA73C-113E-9604-CC11-194F8CF2B2C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5C22F6D4-623B-03BE-8A3B-EDA0BE2F812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90B74B22-8DE6-5605-6BCD-6F0EE2407B00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8B8A419E-6DD6-533B-1BA8-FA4AC1F359A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C80C6ECC-6BAA-B642-6A07-3EC89C0D16C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8866E9EF-9327-4DA9-1DA1-C3D23DDA8FFB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B1C2DA22-F493-10C9-FCD6-761ED46096CC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3E54922F-4186-1F7F-A5F2-B95A6169F876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177BF796-03EB-CA26-B7C1-D5433FF73CB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187033EC-4CEA-5754-DBC4-100FF699306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6605FC81-93CC-35A9-A782-A588756FE29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5B26C013-BBE0-6675-9585-8BC091B6E6D9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345C6774-88BE-8A3F-4B93-686470F0BB5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95AD78F4-BEF0-958F-0DC4-2E243946520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6EC2C62B-E426-5E99-FC37-1952B0C792D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427FE3E9-CB17-E090-A4B3-0002E0A954B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F16D1B5A-0216-4755-30B7-D4908F44820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3569AAA7-795F-C63C-8B37-AB44F9A4402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E46DE65D-7097-7C17-C291-FAA239A7A64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2C592D8B-728C-F930-D78D-C29E7D1D4F6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0550B4B6-A46A-F3B6-B745-27448E678B5A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6D7A65E8-F514-42E8-22EC-2B0060F00E57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05AB33E3-BDB5-18C0-73CE-D6A7C94EC985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ADDF18B1-AD32-977E-D503-5BC093A60183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FA1443D2-1CE7-52C4-8CD3-95453AECC570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E8528A96-8F52-D1A6-A7F0-1C51D70A488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8FC28922-18D0-7AB1-5970-961CABF2A662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DD86CD86-C7AC-F8D9-8A55-2E2CE0C7F7D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41ADD84A-EBE4-D33E-2345-359A4E5C64C4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23E0A20C-F18B-D399-DAB5-6AF894317B3D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79F9653A-0500-DA09-F629-14E382DD53C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E05BC36F-BCDC-3A7A-500B-99E2F7DDB228}"/>
                </a:ext>
              </a:extLst>
            </p:cNvPr>
            <p:cNvSpPr/>
            <p:nvPr/>
          </p:nvSpPr>
          <p:spPr>
            <a:xfrm>
              <a:off x="5039521" y="416681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A2759F0D-989E-91B0-F363-D3091099CFC6}"/>
                </a:ext>
              </a:extLst>
            </p:cNvPr>
            <p:cNvSpPr txBox="1"/>
            <p:nvPr/>
          </p:nvSpPr>
          <p:spPr>
            <a:xfrm>
              <a:off x="4869686" y="396361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EF98A93-7523-453E-FB5D-8B675015C400}"/>
              </a:ext>
            </a:extLst>
          </p:cNvPr>
          <p:cNvGrpSpPr>
            <a:grpSpLocks noChangeAspect="1"/>
          </p:cNvGrpSpPr>
          <p:nvPr/>
        </p:nvGrpSpPr>
        <p:grpSpPr>
          <a:xfrm>
            <a:off x="3663122" y="1152335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875E9663-B982-D587-DE9A-A08B93C3A036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915AB611-C6D3-9D7F-9E0B-CDECB716FAC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D5F91AB0-0CBC-A524-B91D-CEC862A310D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02E0B2AE-8848-07F6-FD8B-21B0579DE26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14E91893-5AB8-9D1B-B528-2C34A77DC15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B1A0B995-464E-CFDF-12DD-D1ED1DFF921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E21AD716-725F-4450-D595-72989706BFD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77603823-1964-3FA0-A8A2-08CC8BBBE92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7FC6ADD5-2120-31D5-BD71-88BC924AE24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E436A64D-7323-D9C5-8D66-E89B072531B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76828905-0F01-93DB-F74E-9EF173E4046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155C5FC7-712B-86B4-5DC5-6097B5FDB0F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B8515CF2-81FC-7A1E-AC2D-1880AF9BA7E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C5828945-5A14-7DD2-9DD1-284821058C4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AD08A86A-3B06-5C7B-D045-8BA5FA71C35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476672B2-273C-E945-72DD-7FDACCF38B6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9D3A78EC-657E-7429-DF70-1DA14CF70FE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BC3EF242-BB39-2CCD-6961-400B9AA9996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E80E4EDD-6617-2950-6ABD-EC5D3BE56B4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C8D6F9BE-AB16-3360-A102-943ED6F2CB9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08C48376-CECE-64BE-CB7F-383FE186C79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74F81A06-3287-221D-51BD-D03DD7C6C85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80EA8363-549E-C8B5-4BCA-22B2238AD20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9BA51535-161B-41C5-1F1F-ADC9E9E8D48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D3FB467E-DFEA-67F2-B910-FACDFBBB357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C0113E48-01DF-921E-7E48-986962D747D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E17D4A51-2641-FA7C-A6ED-60D70BE26EF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FEB30620-C7DC-677B-573E-BEA02F97906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EABA4EC0-0DD1-0FFA-7BDA-8252FF4B8D5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201ED3C-2D29-0C0A-E5A6-20A4E720370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04EBE862-5EB4-5DA1-8A76-E6F6B3A6EE2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1407BA85-02A2-CA0F-F917-6B8B505ADF8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60035761-CDA7-C8BF-0480-21B0D3E202F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13A1770D-E10E-38BA-76F3-5DE21C26011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5E31DE24-7785-0CBC-2EC7-098109C2ED2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25C424BD-6624-1469-03A1-E76A2E096C6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63DEA145-6733-A34E-F3B8-5EA0B242A65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17951B2B-4A72-FA5D-F918-A5C952A572F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8D648FA5-F106-804C-82A2-319A0E410C8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CEAB1BF4-FABD-A43A-7129-F0C93E1CA1B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8BCCF8FD-7036-6C32-C377-294E60F1A34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5A33270C-3FB7-DE9D-6BD6-C0C36B9D4EC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F1CD24E8-A36A-A5C2-BC2E-9E6E3C88CA1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7C73475B-7B10-879B-C88C-FBB311670E7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E2BFF058-AC9D-A035-7F26-E61BE5B92E0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6FD26209-F97B-38B5-8E10-CDF4908124B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C995C29D-A8CF-D17D-9FB6-79313C690D0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64E72F94-67D4-D455-31A7-A07F87F291F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1F6B6BC6-99B4-DBFF-414F-D46629FE96C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C2E00A04-3E01-C3C0-AF8C-47B9DC2BE258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31992E02-6691-882F-3B8C-CE29886AFB1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081BE960-F06C-C3F4-A4EF-258DDE73293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0F18B975-FC8F-69C9-CDA3-1B9659F530F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3F3CE714-84B3-1AD9-E563-55C1800EB240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F4908B36-E039-C8A1-0471-323E88E3839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C1B1A280-0327-9174-73F0-A56F9F10F97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FFF3065-96E6-612D-3F13-83C94B1575C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60D20E42-79D0-1889-2285-709334C41DB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199827A8-F6B2-65B9-5267-A04E84DBBB7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1C43119B-9D59-8684-83EE-E533CFD47AD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F84D064F-4D37-465C-B80A-BEC1F7DEE67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7EEBC234-BEB9-2A48-BFE4-4720224EAEA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EB2CB0C5-D9F0-B3DB-8A78-60122E52B89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BCAACBD-1472-7C12-2E5E-99C8368723E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2BD75B8D-298D-BC4E-28C0-4CC1D6F606B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D3CFFDA2-F6E5-DB77-A54A-38996BA3621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2F41BE3E-172E-5268-AA13-7351ABABECC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910694C1-A374-4F5E-3694-7114C3E60CF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CF5AA655-5070-3BE4-0E69-CD3112FEEB7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D01B4AEC-41A1-5795-F860-F62362C430B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767F4B49-723E-F38E-23E8-8BC863BA99C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6F3C29F5-87BC-6517-B87B-11A0F3EB5C0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2EA6DDA9-EC9F-70F8-02CF-E4A194277B4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BE057F11-3900-02C7-BED0-84CF9278782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1389EAFC-B919-0A7A-3128-8EE4AF09740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B9962012-57AA-A4C4-13EE-6F37B4408FC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60DAC33D-6309-9F62-6153-7BB63B48658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20AFCF7D-5A70-5737-6B3A-715419991C2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2D207F85-7BA7-0664-5B6A-CC35B6020D8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4ACA5CC8-1CB5-46B4-7B60-EDE5F451F06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CFDE8D41-DA9F-A903-F4CD-44AF7687CB0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C30B281A-A80C-A7C2-A42C-A129EBDE64A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31937E41-17D9-BFAE-2EE9-C957711DBE1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39CFAC44-BC24-456F-DC5B-4D23A0D1532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1D2B0EEC-8E0D-10A6-E983-F70339B23BA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F68BBC1F-A969-6C62-06CA-33C91F469DD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6BFDAD6C-707B-BBA1-AEA7-6773A96F62A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7356F983-F5D4-22D6-C738-220BECCCD8C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BA462612-BE33-9DDD-14C7-EC215F5B2CD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A27EAAFE-5340-99EA-5AA5-64E742A285C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F953607F-42C7-A29F-BDEF-5C23E4EE1C1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3A7CEDC8-C53D-650F-5CA5-ABFC002CF65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ADB02709-03F5-629F-D5AE-32B87B92A3D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C03E2F4A-3553-1D88-1C53-2044823472C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8B8CE400-270E-01B2-9761-B1D62FCC71D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73BBCDDC-D643-C4AB-F695-623E8352AA0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6DA4E11A-01D6-1B05-18C3-3922E0E1B37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C1B6E088-BD06-56E9-B614-8F7FDBBC5D0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B7011C26-87E8-F736-7FD7-1B8042B62A47}"/>
                </a:ext>
              </a:extLst>
            </p:cNvPr>
            <p:cNvCxnSpPr>
              <a:cxnSpLocks/>
            </p:cNvCxnSpPr>
            <p:nvPr/>
          </p:nvCxnSpPr>
          <p:spPr>
            <a:xfrm>
              <a:off x="5077619" y="2062984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08BE6913-4680-0015-F19B-80793A4C8DF0}"/>
                </a:ext>
              </a:extLst>
            </p:cNvPr>
            <p:cNvSpPr txBox="1"/>
            <p:nvPr/>
          </p:nvSpPr>
          <p:spPr>
            <a:xfrm>
              <a:off x="4850634" y="185740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9E3101B-610A-5F4E-D06D-F66A8A171FBF}"/>
              </a:ext>
            </a:extLst>
          </p:cNvPr>
          <p:cNvGrpSpPr>
            <a:grpSpLocks noChangeAspect="1"/>
          </p:cNvGrpSpPr>
          <p:nvPr/>
        </p:nvGrpSpPr>
        <p:grpSpPr>
          <a:xfrm>
            <a:off x="6688073" y="4136257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7C0306C2-C8F4-E4EB-65B9-D042B854B355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6FCF98AB-3D76-1971-D73F-5934050FC5B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C827372D-FE25-87E6-25DE-E2DED1DDB4B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A14F305D-8607-837B-747A-D5EA818C4095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01EFAEEB-03FC-FD22-A613-29B98279F17A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DC5DDA1-3AED-D902-C051-DEF3E9F84BF5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F7B04866-3876-8CC9-0A3C-193CC3536FD9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E4009095-FEDB-F05F-3DFF-AF72254BC72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0D5FAE48-BBD2-FC36-1DD5-01EB1F1440BF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25AB27A3-7119-ED7A-A0F2-B3BDEED2B0AF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121479CD-510A-B079-55F3-8727780D352F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A805E4D3-D441-D165-9F1E-FC66C9D02EF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7D937FCC-E270-32AC-E491-B990FDB1DEA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4D47BCAF-4C21-F8E3-EE0D-161491631DFA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115CE8B2-DAFF-637A-44A7-E142E680259C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CE44F2E6-A65A-4DFB-7BB1-5F7DA35114B0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B40C20BE-42B0-3AAB-3B32-A169F5BEE6A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16253BB5-BF12-061D-7035-5B87948A8987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E9B990F2-2B19-BE5E-F703-89B0F57F48A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42BC7A60-41E1-D24A-B0F9-85DBDD7401E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478E8814-9843-AC1A-C6EA-22B8551944DA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DCB4CCAC-F872-CA5C-4D98-D17AE7437C9A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05EFB9B8-AD04-953E-8C58-EBA9FBCD3E9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001738C3-BE1F-0EF8-A0E7-C2D66E4518D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C6013F05-B7C5-A47C-6E99-5BE61B3A7B95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0F0B6F30-005E-9654-CFDE-93A9808CE308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8B16B8F-98C2-5D34-A098-9A7B100D5B6B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9D0B4E43-1509-765E-31FC-FEBF8A910B18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818BD39A-6BFA-7BA1-5454-BDBBC5F880D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51A2A23F-671D-DE69-9DB5-5A2FAF1C19D2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FF06381-9416-E51B-D5DB-8A1B53A41E6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6B095417-A87E-6439-24E9-C4E284B590A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39DC2D1F-2DD7-80B5-BFF8-341EF6017E7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6D92B334-8177-2BFF-7DFC-2ECD9384890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018A1FFB-2BF3-B4E0-D331-A515FD2697D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3532234B-B88A-CB67-B0BC-D09C5EA542D3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8A11799E-1130-3CA7-6179-7781AEE11D9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17ADC6E4-0F0D-4309-1E2E-E66071EC1337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07F7AF2D-3E66-8CFF-01C4-BB370B26C4C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17B46189-CC00-E64C-C605-4FCEFDFAC437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917D72B5-6FF7-9FD2-7ED3-B31AFCA7675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5592788B-F9F8-E3B2-7C63-264979FB2192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A855581B-91FE-1EC3-3996-DB51C765A52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8FE499B4-20A9-7CF7-84F0-B3EBC7657CA7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60D7DF55-C87D-DCD2-FFAE-F92CC8FD47A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16E6046C-0B0A-4A63-6527-EA538BFCCF3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53F20CB4-371C-E64D-DCE1-933E00D53CA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A3985CD-F1E4-BCCC-17F5-83F026730BCE}"/>
                </a:ext>
              </a:extLst>
            </p:cNvPr>
            <p:cNvSpPr/>
            <p:nvPr/>
          </p:nvSpPr>
          <p:spPr>
            <a:xfrm>
              <a:off x="7428195" y="4587502"/>
              <a:ext cx="85296" cy="60970"/>
            </a:xfrm>
            <a:custGeom>
              <a:avLst/>
              <a:gdLst>
                <a:gd name="connsiteX0" fmla="*/ 671754 w 803092"/>
                <a:gd name="connsiteY0" fmla="*/ 0 h 747794"/>
                <a:gd name="connsiteX1" fmla="*/ 709780 w 803092"/>
                <a:gd name="connsiteY1" fmla="*/ 46580 h 747794"/>
                <a:gd name="connsiteX2" fmla="*/ 748178 w 803092"/>
                <a:gd name="connsiteY2" fmla="*/ 107204 h 747794"/>
                <a:gd name="connsiteX3" fmla="*/ 796126 w 803092"/>
                <a:gd name="connsiteY3" fmla="*/ 180304 h 747794"/>
                <a:gd name="connsiteX4" fmla="*/ 803092 w 803092"/>
                <a:gd name="connsiteY4" fmla="*/ 194296 h 747794"/>
                <a:gd name="connsiteX5" fmla="*/ 773526 w 803092"/>
                <a:gd name="connsiteY5" fmla="*/ 224952 h 747794"/>
                <a:gd name="connsiteX6" fmla="*/ 751352 w 803092"/>
                <a:gd name="connsiteY6" fmla="*/ 262778 h 747794"/>
                <a:gd name="connsiteX7" fmla="*/ 760878 w 803092"/>
                <a:gd name="connsiteY7" fmla="*/ 453278 h 747794"/>
                <a:gd name="connsiteX8" fmla="*/ 675748 w 803092"/>
                <a:gd name="connsiteY8" fmla="*/ 561824 h 747794"/>
                <a:gd name="connsiteX9" fmla="*/ 649066 w 803092"/>
                <a:gd name="connsiteY9" fmla="*/ 592000 h 747794"/>
                <a:gd name="connsiteX10" fmla="*/ 619490 w 803092"/>
                <a:gd name="connsiteY10" fmla="*/ 578756 h 747794"/>
                <a:gd name="connsiteX11" fmla="*/ 364002 w 803092"/>
                <a:gd name="connsiteY11" fmla="*/ 551704 h 747794"/>
                <a:gd name="connsiteX12" fmla="*/ 189378 w 803092"/>
                <a:gd name="connsiteY12" fmla="*/ 723152 h 747794"/>
                <a:gd name="connsiteX13" fmla="*/ 113178 w 803092"/>
                <a:gd name="connsiteY13" fmla="*/ 650128 h 747794"/>
                <a:gd name="connsiteX14" fmla="*/ 57814 w 803092"/>
                <a:gd name="connsiteY14" fmla="*/ 722360 h 747794"/>
                <a:gd name="connsiteX15" fmla="*/ 38254 w 803092"/>
                <a:gd name="connsiteY15" fmla="*/ 747794 h 747794"/>
                <a:gd name="connsiteX16" fmla="*/ 38214 w 803092"/>
                <a:gd name="connsiteY16" fmla="*/ 732648 h 747794"/>
                <a:gd name="connsiteX17" fmla="*/ 8402 w 803092"/>
                <a:gd name="connsiteY17" fmla="*/ 367552 h 747794"/>
                <a:gd name="connsiteX18" fmla="*/ 182902 w 803092"/>
                <a:gd name="connsiteY18" fmla="*/ 112164 h 747794"/>
                <a:gd name="connsiteX19" fmla="*/ 190962 w 803092"/>
                <a:gd name="connsiteY19" fmla="*/ 104278 h 747794"/>
                <a:gd name="connsiteX20" fmla="*/ 206480 w 803092"/>
                <a:gd name="connsiteY20" fmla="*/ 128844 h 747794"/>
                <a:gd name="connsiteX21" fmla="*/ 224302 w 803092"/>
                <a:gd name="connsiteY21" fmla="*/ 154828 h 747794"/>
                <a:gd name="connsiteX22" fmla="*/ 376702 w 803092"/>
                <a:gd name="connsiteY22" fmla="*/ 231028 h 747794"/>
                <a:gd name="connsiteX23" fmla="*/ 618002 w 803092"/>
                <a:gd name="connsiteY23" fmla="*/ 15128 h 747794"/>
                <a:gd name="connsiteX24" fmla="*/ 666606 w 803092"/>
                <a:gd name="connsiteY24" fmla="*/ 604 h 747794"/>
                <a:gd name="connsiteX25" fmla="*/ 671754 w 803092"/>
                <a:gd name="connsiteY25" fmla="*/ 0 h 74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03092" h="747794">
                  <a:moveTo>
                    <a:pt x="671754" y="0"/>
                  </a:moveTo>
                  <a:lnTo>
                    <a:pt x="709780" y="46580"/>
                  </a:lnTo>
                  <a:cubicBezTo>
                    <a:pt x="721686" y="65268"/>
                    <a:pt x="733230" y="85772"/>
                    <a:pt x="748178" y="107204"/>
                  </a:cubicBezTo>
                  <a:cubicBezTo>
                    <a:pt x="763126" y="128636"/>
                    <a:pt x="779994" y="153274"/>
                    <a:pt x="796126" y="180304"/>
                  </a:cubicBezTo>
                  <a:lnTo>
                    <a:pt x="803092" y="194296"/>
                  </a:lnTo>
                  <a:lnTo>
                    <a:pt x="773526" y="224952"/>
                  </a:lnTo>
                  <a:cubicBezTo>
                    <a:pt x="763920" y="237080"/>
                    <a:pt x="756114" y="249814"/>
                    <a:pt x="751352" y="262778"/>
                  </a:cubicBezTo>
                  <a:cubicBezTo>
                    <a:pt x="732302" y="314636"/>
                    <a:pt x="793156" y="377608"/>
                    <a:pt x="760878" y="453278"/>
                  </a:cubicBezTo>
                  <a:cubicBezTo>
                    <a:pt x="744738" y="491112"/>
                    <a:pt x="712988" y="522598"/>
                    <a:pt x="675748" y="561824"/>
                  </a:cubicBezTo>
                  <a:lnTo>
                    <a:pt x="649066" y="592000"/>
                  </a:lnTo>
                  <a:lnTo>
                    <a:pt x="619490" y="578756"/>
                  </a:lnTo>
                  <a:cubicBezTo>
                    <a:pt x="535774" y="549842"/>
                    <a:pt x="418572" y="545088"/>
                    <a:pt x="364002" y="551704"/>
                  </a:cubicBezTo>
                  <a:cubicBezTo>
                    <a:pt x="276690" y="562286"/>
                    <a:pt x="231182" y="706748"/>
                    <a:pt x="189378" y="723152"/>
                  </a:cubicBezTo>
                  <a:cubicBezTo>
                    <a:pt x="147574" y="739556"/>
                    <a:pt x="156570" y="634782"/>
                    <a:pt x="113178" y="650128"/>
                  </a:cubicBezTo>
                  <a:cubicBezTo>
                    <a:pt x="91482" y="657800"/>
                    <a:pt x="80766" y="688360"/>
                    <a:pt x="57814" y="722360"/>
                  </a:cubicBezTo>
                  <a:lnTo>
                    <a:pt x="38254" y="747794"/>
                  </a:lnTo>
                  <a:lnTo>
                    <a:pt x="38214" y="732648"/>
                  </a:lnTo>
                  <a:cubicBezTo>
                    <a:pt x="28742" y="609812"/>
                    <a:pt x="-19048" y="456850"/>
                    <a:pt x="8402" y="367552"/>
                  </a:cubicBezTo>
                  <a:cubicBezTo>
                    <a:pt x="41342" y="260396"/>
                    <a:pt x="111788" y="182410"/>
                    <a:pt x="182902" y="112164"/>
                  </a:cubicBezTo>
                  <a:lnTo>
                    <a:pt x="190962" y="104278"/>
                  </a:lnTo>
                  <a:lnTo>
                    <a:pt x="206480" y="128844"/>
                  </a:lnTo>
                  <a:cubicBezTo>
                    <a:pt x="212958" y="138656"/>
                    <a:pt x="219010" y="147420"/>
                    <a:pt x="224302" y="154828"/>
                  </a:cubicBezTo>
                  <a:cubicBezTo>
                    <a:pt x="266634" y="214096"/>
                    <a:pt x="311086" y="254312"/>
                    <a:pt x="376702" y="231028"/>
                  </a:cubicBezTo>
                  <a:cubicBezTo>
                    <a:pt x="442318" y="207744"/>
                    <a:pt x="497354" y="68044"/>
                    <a:pt x="618002" y="15128"/>
                  </a:cubicBezTo>
                  <a:cubicBezTo>
                    <a:pt x="633084" y="8514"/>
                    <a:pt x="649356" y="3884"/>
                    <a:pt x="666606" y="604"/>
                  </a:cubicBezTo>
                  <a:lnTo>
                    <a:pt x="671754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B76E47F-C734-769F-3649-DFF513D3C892}"/>
              </a:ext>
            </a:extLst>
          </p:cNvPr>
          <p:cNvGrpSpPr>
            <a:grpSpLocks noChangeAspect="1"/>
          </p:cNvGrpSpPr>
          <p:nvPr/>
        </p:nvGrpSpPr>
        <p:grpSpPr>
          <a:xfrm>
            <a:off x="6607682" y="1138048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E264CA87-C863-8544-C4B9-AD7BEAA20C23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8B14345B-394F-5DB8-9681-52083A0D2DB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1A5D9562-B5D6-5BA5-EDAA-B9FE0F88260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A8980DE6-D5AE-9B81-61D5-5F8DE40C771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1C24E331-4A2D-7828-EF23-05B3F90BA93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FFBD49F9-48B8-6086-B1F9-09E80F4A859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084A8D7B-9049-A72E-CA0E-0D95032FF6C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859F38F2-446C-F8EC-3F48-7A725EB2F71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DF221058-6433-FDC9-3FCE-2DC08F8C5D4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BBD74913-73E5-E97D-5899-4321325F16F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BD3B7984-7E8D-1642-F1E6-92677560AD3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B3DFFC91-5717-5709-FE47-2C5249DABF9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039B3D2F-5B3C-8B5A-ECEF-7503D39A564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2F203DEB-411F-FF34-39FF-D5756E2A2EA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CE7CD797-543C-C880-0D26-CB92CFE7222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2F322F77-2447-7089-6026-2D4A6D04241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8DA8535B-85AB-B790-B9AC-8299D102578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1826E5E8-D44A-C5CB-E868-19F1EB56D02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9F60DCD2-0433-ECAA-C999-77C53A1750D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E5B39655-D4C0-22E5-EC76-B425C0170E6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30D6428D-8FB8-18EB-51D1-E2A99748BF3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AAE6B86C-1668-6974-F3AA-D961F6B7B9F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610FBC02-FE9D-B725-2D7A-FE9E485405D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99C5D2A9-B262-0363-377D-90F52DB9A5F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211BB434-69B7-DA3E-64BF-2A7D62B9C74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074212B4-FD11-9BC0-B6AB-2995489EE1B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C753D01A-3C79-B888-3C7B-605274437F6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45255549-6884-3BAF-7B97-4FA41A3CE54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58FB4DF5-2563-A756-7A5B-873395F55F4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2B04D5FB-3397-B749-8B05-62DE503AE22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D74A89B1-6254-54F5-CB84-2DF99B82F4F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D7D0F4EE-C552-B932-0EE6-F6567738066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0660EDFF-F95E-4942-D06E-19048DFDA31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BB690EEE-E3F1-0768-5025-A5F86AC1A22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9B8BFDE8-3121-DDD1-9E9E-4F7242B5255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DFF192B8-EEBC-0FCD-D604-24AB8C30A8E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F66FFFD3-6568-DDDA-31AC-1E0C33EC060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DBE1353C-0834-4D85-176E-F6C4C63D80A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AACA7C7E-E3E6-8AE3-8FB1-C6EF71EC397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28A78245-0B96-A060-97AE-796E085364A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8E37E8CC-E660-591B-6205-DB6224D288E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41A5A948-4D56-9339-CB0D-FDCF414FA2E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51D810BD-2657-F5C0-FA7C-1405C8050F2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A1E88E7D-F010-B30B-5453-E57F73A79B7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D972544E-E13A-E6AE-0AFA-6540962AA2D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E4089204-32ED-AC12-5695-8D3AEE5C947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2C0E14F0-B26C-14C8-3475-596AF26AA95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F52C1B31-C2D3-DD4C-4295-C8B13D227AF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634B0CF-9402-F67B-E611-366839D47589}"/>
                </a:ext>
              </a:extLst>
            </p:cNvPr>
            <p:cNvSpPr/>
            <p:nvPr/>
          </p:nvSpPr>
          <p:spPr>
            <a:xfrm>
              <a:off x="7437918" y="2251223"/>
              <a:ext cx="82939" cy="58619"/>
            </a:xfrm>
            <a:custGeom>
              <a:avLst/>
              <a:gdLst>
                <a:gd name="connsiteX0" fmla="*/ 811403 w 2965249"/>
                <a:gd name="connsiteY0" fmla="*/ 0 h 2651025"/>
                <a:gd name="connsiteX1" fmla="*/ 809691 w 2965249"/>
                <a:gd name="connsiteY1" fmla="*/ 14868 h 2651025"/>
                <a:gd name="connsiteX2" fmla="*/ 669991 w 2965249"/>
                <a:gd name="connsiteY2" fmla="*/ 383168 h 2651025"/>
                <a:gd name="connsiteX3" fmla="*/ 1000191 w 2965249"/>
                <a:gd name="connsiteY3" fmla="*/ 738768 h 2651025"/>
                <a:gd name="connsiteX4" fmla="*/ 1838391 w 2965249"/>
                <a:gd name="connsiteY4" fmla="*/ 738768 h 2651025"/>
                <a:gd name="connsiteX5" fmla="*/ 1952691 w 2965249"/>
                <a:gd name="connsiteY5" fmla="*/ 370468 h 2651025"/>
                <a:gd name="connsiteX6" fmla="*/ 1978091 w 2965249"/>
                <a:gd name="connsiteY6" fmla="*/ 154568 h 2651025"/>
                <a:gd name="connsiteX7" fmla="*/ 2577867 w 2965249"/>
                <a:gd name="connsiteY7" fmla="*/ 25398 h 2651025"/>
                <a:gd name="connsiteX8" fmla="*/ 2685235 w 2965249"/>
                <a:gd name="connsiteY8" fmla="*/ 1172 h 2651025"/>
                <a:gd name="connsiteX9" fmla="*/ 2731815 w 2965249"/>
                <a:gd name="connsiteY9" fmla="*/ 67142 h 2651025"/>
                <a:gd name="connsiteX10" fmla="*/ 2801779 w 2965249"/>
                <a:gd name="connsiteY10" fmla="*/ 196296 h 2651025"/>
                <a:gd name="connsiteX11" fmla="*/ 2932403 w 2965249"/>
                <a:gd name="connsiteY11" fmla="*/ 733324 h 2651025"/>
                <a:gd name="connsiteX12" fmla="*/ 2917891 w 2965249"/>
                <a:gd name="connsiteY12" fmla="*/ 1430012 h 2651025"/>
                <a:gd name="connsiteX13" fmla="*/ 2424403 w 2965249"/>
                <a:gd name="connsiteY13" fmla="*/ 2228296 h 2651025"/>
                <a:gd name="connsiteX14" fmla="*/ 1611603 w 2965249"/>
                <a:gd name="connsiteY14" fmla="*/ 1908982 h 2651025"/>
                <a:gd name="connsiteX15" fmla="*/ 885891 w 2965249"/>
                <a:gd name="connsiteY15" fmla="*/ 2170240 h 2651025"/>
                <a:gd name="connsiteX16" fmla="*/ 624635 w 2965249"/>
                <a:gd name="connsiteY16" fmla="*/ 2649212 h 2651025"/>
                <a:gd name="connsiteX17" fmla="*/ 261777 w 2965249"/>
                <a:gd name="connsiteY17" fmla="*/ 2344412 h 2651025"/>
                <a:gd name="connsiteX18" fmla="*/ 81695 w 2965249"/>
                <a:gd name="connsiteY18" fmla="*/ 2467172 h 2651025"/>
                <a:gd name="connsiteX19" fmla="*/ 24153 w 2965249"/>
                <a:gd name="connsiteY19" fmla="*/ 2525658 h 2651025"/>
                <a:gd name="connsiteX20" fmla="*/ 12767 w 2965249"/>
                <a:gd name="connsiteY20" fmla="*/ 2481844 h 2651025"/>
                <a:gd name="connsiteX21" fmla="*/ 22291 w 2965249"/>
                <a:gd name="connsiteY21" fmla="*/ 1757944 h 2651025"/>
                <a:gd name="connsiteX22" fmla="*/ 117543 w 2965249"/>
                <a:gd name="connsiteY22" fmla="*/ 1224544 h 2651025"/>
                <a:gd name="connsiteX23" fmla="*/ 69915 w 2965249"/>
                <a:gd name="connsiteY23" fmla="*/ 976892 h 2651025"/>
                <a:gd name="connsiteX24" fmla="*/ 165167 w 2965249"/>
                <a:gd name="connsiteY24" fmla="*/ 824492 h 2651025"/>
                <a:gd name="connsiteX25" fmla="*/ 317567 w 2965249"/>
                <a:gd name="connsiteY25" fmla="*/ 291092 h 2651025"/>
                <a:gd name="connsiteX26" fmla="*/ 489015 w 2965249"/>
                <a:gd name="connsiteY26" fmla="*/ 91068 h 2651025"/>
                <a:gd name="connsiteX27" fmla="*/ 770003 w 2965249"/>
                <a:gd name="connsiteY27" fmla="*/ 11296 h 2651025"/>
                <a:gd name="connsiteX28" fmla="*/ 811403 w 2965249"/>
                <a:gd name="connsiteY28" fmla="*/ 0 h 265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65249" h="2651025">
                  <a:moveTo>
                    <a:pt x="811403" y="0"/>
                  </a:moveTo>
                  <a:lnTo>
                    <a:pt x="809691" y="14868"/>
                  </a:lnTo>
                  <a:cubicBezTo>
                    <a:pt x="788523" y="118584"/>
                    <a:pt x="638239" y="262520"/>
                    <a:pt x="669991" y="383168"/>
                  </a:cubicBezTo>
                  <a:cubicBezTo>
                    <a:pt x="701739" y="503820"/>
                    <a:pt x="805459" y="679500"/>
                    <a:pt x="1000191" y="738768"/>
                  </a:cubicBezTo>
                  <a:cubicBezTo>
                    <a:pt x="1194923" y="798036"/>
                    <a:pt x="1679643" y="800152"/>
                    <a:pt x="1838391" y="738768"/>
                  </a:cubicBezTo>
                  <a:cubicBezTo>
                    <a:pt x="1997139" y="677384"/>
                    <a:pt x="1929407" y="467836"/>
                    <a:pt x="1952691" y="370468"/>
                  </a:cubicBezTo>
                  <a:cubicBezTo>
                    <a:pt x="1975975" y="273100"/>
                    <a:pt x="1802407" y="232884"/>
                    <a:pt x="1978091" y="154568"/>
                  </a:cubicBezTo>
                  <a:cubicBezTo>
                    <a:pt x="2087895" y="105620"/>
                    <a:pt x="2329159" y="76516"/>
                    <a:pt x="2577867" y="25398"/>
                  </a:cubicBezTo>
                  <a:lnTo>
                    <a:pt x="2685235" y="1172"/>
                  </a:lnTo>
                  <a:lnTo>
                    <a:pt x="2731815" y="67142"/>
                  </a:lnTo>
                  <a:cubicBezTo>
                    <a:pt x="2759899" y="109060"/>
                    <a:pt x="2784843" y="151544"/>
                    <a:pt x="2801779" y="196296"/>
                  </a:cubicBezTo>
                  <a:cubicBezTo>
                    <a:pt x="2869511" y="375308"/>
                    <a:pt x="2913051" y="527706"/>
                    <a:pt x="2932403" y="733324"/>
                  </a:cubicBezTo>
                  <a:cubicBezTo>
                    <a:pt x="2951755" y="938944"/>
                    <a:pt x="3002559" y="1180848"/>
                    <a:pt x="2917891" y="1430012"/>
                  </a:cubicBezTo>
                  <a:cubicBezTo>
                    <a:pt x="2833223" y="1679172"/>
                    <a:pt x="2642119" y="2148468"/>
                    <a:pt x="2424403" y="2228296"/>
                  </a:cubicBezTo>
                  <a:cubicBezTo>
                    <a:pt x="2206691" y="2308124"/>
                    <a:pt x="1868023" y="1918658"/>
                    <a:pt x="1611603" y="1908982"/>
                  </a:cubicBezTo>
                  <a:cubicBezTo>
                    <a:pt x="1355187" y="1899306"/>
                    <a:pt x="1050387" y="2046868"/>
                    <a:pt x="885891" y="2170240"/>
                  </a:cubicBezTo>
                  <a:cubicBezTo>
                    <a:pt x="721395" y="2293610"/>
                    <a:pt x="728653" y="2620182"/>
                    <a:pt x="624635" y="2649212"/>
                  </a:cubicBezTo>
                  <a:cubicBezTo>
                    <a:pt x="520615" y="2678240"/>
                    <a:pt x="419015" y="2349248"/>
                    <a:pt x="261777" y="2344412"/>
                  </a:cubicBezTo>
                  <a:cubicBezTo>
                    <a:pt x="202813" y="2342596"/>
                    <a:pt x="145209" y="2400994"/>
                    <a:pt x="81695" y="2467172"/>
                  </a:cubicBezTo>
                  <a:lnTo>
                    <a:pt x="24153" y="2525658"/>
                  </a:lnTo>
                  <a:lnTo>
                    <a:pt x="12767" y="2481844"/>
                  </a:lnTo>
                  <a:cubicBezTo>
                    <a:pt x="-12633" y="2311980"/>
                    <a:pt x="4831" y="1967492"/>
                    <a:pt x="22291" y="1757944"/>
                  </a:cubicBezTo>
                  <a:cubicBezTo>
                    <a:pt x="39755" y="1548392"/>
                    <a:pt x="109603" y="1354720"/>
                    <a:pt x="117543" y="1224544"/>
                  </a:cubicBezTo>
                  <a:cubicBezTo>
                    <a:pt x="125479" y="1094368"/>
                    <a:pt x="61979" y="1043568"/>
                    <a:pt x="69915" y="976892"/>
                  </a:cubicBezTo>
                  <a:cubicBezTo>
                    <a:pt x="77855" y="910220"/>
                    <a:pt x="123891" y="938792"/>
                    <a:pt x="165167" y="824492"/>
                  </a:cubicBezTo>
                  <a:cubicBezTo>
                    <a:pt x="206443" y="710192"/>
                    <a:pt x="263591" y="413332"/>
                    <a:pt x="317567" y="291092"/>
                  </a:cubicBezTo>
                  <a:cubicBezTo>
                    <a:pt x="371543" y="168856"/>
                    <a:pt x="344555" y="165680"/>
                    <a:pt x="489015" y="91068"/>
                  </a:cubicBezTo>
                  <a:cubicBezTo>
                    <a:pt x="561247" y="53764"/>
                    <a:pt x="654515" y="39872"/>
                    <a:pt x="770003" y="11296"/>
                  </a:cubicBezTo>
                  <a:lnTo>
                    <a:pt x="811403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4C110F0-5D9D-22FE-A9F3-D58D11DC16F2}"/>
              </a:ext>
            </a:extLst>
          </p:cNvPr>
          <p:cNvGrpSpPr>
            <a:grpSpLocks noChangeAspect="1"/>
          </p:cNvGrpSpPr>
          <p:nvPr/>
        </p:nvGrpSpPr>
        <p:grpSpPr>
          <a:xfrm>
            <a:off x="736472" y="1138048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F7232AD2-9550-3EBD-5F8A-27D1EB8F2528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8DBB6554-B626-8F22-4C7F-C0491498EAD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01864CDA-F938-B057-513C-F186FCCE83C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38C186DF-3EBA-321D-07B4-4F8DABD01B7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060CDB57-7FFF-B4D9-9D71-E4B0D315729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8715D9D2-0E11-629C-82F0-819C6B2272F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A8E3C6C-2A71-5640-4D16-6402C0963BD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53900B4-4193-F2DA-3B83-266821B077C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5327706-D1A6-E04F-8C76-7C59C42CB18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DB9CD7FE-2222-1F33-5AA1-FCA59EFAC1F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154A5777-5627-42C7-480B-35D33490E86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1BD1EFB8-872E-3E8D-EDE1-95B3947FC86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DDA24622-8E52-0DC8-F8B0-6D636F3222C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7D638192-BD37-65A3-2B88-8E78B323096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F45DADE2-86D1-F62A-FA5A-671B0CC8494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85A377C5-2CF3-0F4F-651E-F93DE18BE33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A6682F2C-6903-F7B0-E9F7-F6E69D9D92A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B4EFDD5E-6880-4D76-F0AD-0AE28592B7C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0538DCA1-81E6-EB4F-55A0-714A093E26B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A470BDEC-C8BF-DD3D-8591-8DEFEA910FE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A929C010-CC0D-6ECC-C88A-2B682B29E25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192F1AEA-6082-4286-2D1F-4B6A8DDA986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D974EE0B-CBFC-BE85-6DD8-7A108585319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D315DEA1-889C-40B7-A997-D0AF1785F18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049B59BC-68D4-B74D-69BE-2A69F4215E6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17E95982-D60C-4B0E-D1FC-33A594B1AFD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7ADF194D-2EF1-8DD7-69FE-8E50CBC687C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54FE0C2C-1DBF-7222-D082-273382A5C2B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B2579ABB-4D4C-15DE-E8D4-24D9DFBFA7A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286F4BD6-1C9F-78D9-3F08-278DFCEC996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C8FFD6C8-297B-B32C-FDC8-3DC06542A5D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38818594-C587-3BAD-0953-B663C16A5B1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BF8B498-B8BF-9D25-27A3-C14C15E9673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DAC8E559-DE56-B584-D046-DF61C013A43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ACC4EA1F-E413-34C1-7EDC-D0A19DC06D6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F970ED5B-A403-F7FE-AFC9-BABFDFE7C83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473AA97A-A2B2-567C-E8C2-009E3DA87A5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154CC8C6-E330-5FF2-D4BC-5EDCE1B5EC0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F26F1336-3606-7031-A0EC-424BCEFF911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0EE3F565-68E6-601E-1A83-CE10F14C7B0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90402950-34D7-7EF4-B0DB-8267474D77C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7F6E783A-AF14-B5E9-299D-762F1BB5ED5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754AE3CA-4BFF-12F3-0700-DF5832EF13A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05A780A5-6D9D-082A-B8F9-AAE577249B7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B04BFDD-EBE8-1F65-A64C-7BBAED21EC5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9DA92D5-DFFE-41E8-B8EC-3A17882ABEB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918F4644-076F-7F91-83CD-21D80AD014D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CBED5EEA-228A-B4ED-6718-5CDECF9C6B8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695152AC-8D9A-968B-6A6A-5B63A7B9EAE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CC8F85D2-D07D-8913-DDF6-A06853F4A884}"/>
                </a:ext>
              </a:extLst>
            </p:cNvPr>
            <p:cNvCxnSpPr>
              <a:cxnSpLocks/>
            </p:cNvCxnSpPr>
            <p:nvPr/>
          </p:nvCxnSpPr>
          <p:spPr>
            <a:xfrm>
              <a:off x="2663032" y="2062984"/>
              <a:ext cx="0" cy="232569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93C20C09-12B8-0040-DA8E-424EFB6C46E3}"/>
                </a:ext>
              </a:extLst>
            </p:cNvPr>
            <p:cNvSpPr txBox="1"/>
            <p:nvPr/>
          </p:nvSpPr>
          <p:spPr>
            <a:xfrm>
              <a:off x="2368720" y="1857403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富山県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0F93C8C-5A53-30D2-B7FA-739B889C481F}"/>
              </a:ext>
            </a:extLst>
          </p:cNvPr>
          <p:cNvGrpSpPr>
            <a:grpSpLocks noChangeAspect="1"/>
          </p:cNvGrpSpPr>
          <p:nvPr/>
        </p:nvGrpSpPr>
        <p:grpSpPr>
          <a:xfrm>
            <a:off x="769873" y="4136257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3A796EE7-C69C-873D-94E3-2A18FE1A31B1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9D749262-09C8-0591-7289-03394B84351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C89E6497-A9FD-40C9-6C97-0A30A83E9C8C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D56B0E47-FF33-DB7A-36B5-0DA0A450AB9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6C554B00-1810-1A96-242C-DADD1AAB139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CBFC2794-5E23-81E9-6FC0-00AC7557FE3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F4C1DBA4-CAF4-0BC7-79AA-81B6BD047E1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2FAADA09-87AA-3288-D256-5B6CCA285D16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FB5EEF4F-23B3-5B98-0433-6708EB306C3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1C270C10-6E3B-C176-CBF5-A0B939C5B45F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817CD2CD-944E-49D3-CD02-FF027A1A5B0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A294677B-896C-7DC6-2B71-A9E5358D165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04392F95-D6B8-39E8-BB3D-F43C1ECC077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760D11A5-77D7-CAF0-AB12-302D0C4AC5D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2A65CCDF-1C60-D295-C234-9C09E6EA9AEB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A8CA36EF-3DBF-D068-E4BC-ECB7D0C912D3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415F950C-3022-61C0-2A5A-D90202DA3263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D9B95A9B-A02F-99CB-C751-360DF60B9361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1D1D2CD2-4C96-009E-25C8-D75D1E4D2167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EE4CDDAA-181B-CCEB-416E-0D6D03A9CEE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74072DCB-E989-1E56-20D4-43BC05C4E9F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74C7627E-FA96-0E4A-48B7-9ECB0FDF90B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912803C8-ED19-6F7E-B428-D88A88F87A7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82699FCE-AED0-9E00-593D-2B98FC540272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280DC1C2-3241-29FF-4476-D999B5D5204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987C8852-F917-15FE-1D1C-AB2E1516101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2EC99AC6-1610-C664-7223-A64ED5467CA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16006AB0-EF72-C4C9-A7BD-64077FFDE56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E849474D-6063-77DF-0646-8A1ECE7D4D3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FF1CE077-7331-BA43-7A05-EF01906762A4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41428332-C762-9BBB-F724-4460753A63D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3C26C1AE-EFCF-E17C-7102-D5DCC5719C24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B0C14EF4-4FD4-86B7-9FA7-55BE488B0E1F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C07BE074-7528-1323-F030-9955965B044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E285D8EF-2CFC-D4A1-0571-F697E9D1BCDB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276ADFDF-5AC4-FF9B-6619-F3B6C2A51527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2CC70329-A688-E96F-99A2-1D2AF18BA97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0143E94E-CD25-A0F1-270D-A30868EB03C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B9CD3A39-0D5E-64D5-DE2B-64377BF8A26D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3AF02615-1C73-0CFA-FE40-30F3F294183D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8B5E613A-5740-3E10-547B-157066988F47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563155AC-2648-9CDA-F3D6-0BFE89EAB32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86BA6D08-E13B-A32B-6A68-29CBC4829D69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11BD4906-EEFE-6EB4-D713-D869E09A482D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42C435EE-3B84-4FC4-80E0-B2BAA510915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16E7E8C6-D410-6F9F-FC89-43099D6F6BCF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B7C7F1A3-E2E1-6DAE-FA8D-E4AB8C11C91C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B55EFE42-FCD3-B871-EB7E-AB87ED30646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3BC2AF49-3DDB-8CB3-BBD7-AE9349107ECF}"/>
                </a:ext>
              </a:extLst>
            </p:cNvPr>
            <p:cNvCxnSpPr>
              <a:cxnSpLocks/>
            </p:cNvCxnSpPr>
            <p:nvPr/>
          </p:nvCxnSpPr>
          <p:spPr>
            <a:xfrm>
              <a:off x="2696369" y="4396609"/>
              <a:ext cx="0" cy="232569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F899868E-3499-A878-863F-B5A3FB3DF1F2}"/>
                </a:ext>
              </a:extLst>
            </p:cNvPr>
            <p:cNvSpPr txBox="1"/>
            <p:nvPr/>
          </p:nvSpPr>
          <p:spPr>
            <a:xfrm>
              <a:off x="2402057" y="4191028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4513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7F3C74-BAA0-5E79-9AD2-92086EFC0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E47FA5FC-E34D-EFED-A116-28701CD57A86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CBB493D2-A98C-19A8-763E-649DD73FA0CA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C1770C16-8CF9-0647-2268-BB572F66BA90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67938D31-1B23-2CD8-48A5-968AE39D8A75}"/>
                </a:ext>
              </a:extLst>
            </p:cNvPr>
            <p:cNvSpPr txBox="1"/>
            <p:nvPr/>
          </p:nvSpPr>
          <p:spPr>
            <a:xfrm>
              <a:off x="7523210" y="2943225"/>
              <a:ext cx="17395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Toyama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11B1DBFA-2C31-0FAD-C44F-E6982474939C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C8199B07-22F2-28E1-98A6-D2F95DF0F20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ED301F89-4C9A-39E6-4964-BCC48122C56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28A3FEB0-A210-34CA-C3AE-A47679F9670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A0D20A2D-3CFE-8C62-C60D-A1CF2AEB68E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C8E99574-E057-C818-B45E-BC088F6B963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750ABEAE-1991-66C0-7D82-F299C4DCF29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B2AFFF6F-5FD1-9741-FF0B-F17D756FB2A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FCCF6DDB-27C0-DB50-2933-3AB234CDAF4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D9A99674-58BF-0FD9-579B-1ACC2E542AB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35515DC3-EB5D-30CA-5032-F9AB0381B15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FD02516F-9A5C-40DE-5900-52D1E71C544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9D52A74F-E897-2F30-FC6B-E5A3AF4248B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A0C02741-ADA6-02EB-8F48-EDCDA0B59AE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F6535B9F-E763-926D-6A60-234660B4C3A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654E68DA-15EF-A2E7-FC6C-E1160FD0F32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CE223506-50A0-A588-26B6-4B08B6AC83C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6132264F-DDFA-39CC-3F6B-0E5D4AFA748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E799CDAE-1B49-418D-C2C2-8977DBF7EE0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466CB192-7DBE-243A-E71A-E9C6B037D13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73BABFE7-043B-6109-8310-57290DA6A45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8AEE8C9C-F6BC-BBFD-B6FE-EAAD2FFFC44B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59D5C319-5B02-1960-D94C-C7D6457449A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8D631F08-7D05-E467-909A-0BE9986980F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2EB88EE2-2C3D-26A9-37CA-C0802571ED6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26827720-14EA-3E2E-B915-CC7873381AD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DD53F76C-3BBF-7F2D-B598-E94032C8326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796FDF03-D428-E746-D521-E594AD9EA4E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83B2E943-45E1-7883-FDD1-23FF844FE0A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033BC7B7-E04D-E0D9-6299-2EAC838C4F3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0C3287AB-5DC0-B4E2-287F-435CB61F39F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76CD5A6E-B809-1A9D-259E-3F24B4AFD3A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66E6B7B1-A19B-C90D-513C-68AD48FA990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409ABDC6-660D-6FC5-03C4-55C44DD4035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74221E1-4DE1-090A-0CC7-B5DB50340CC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FFCECD1B-0339-5AFA-8FEA-4F17E3D57CC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D43357D2-2B5C-9637-7BD7-24706E02398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8E747141-E22C-F86E-6431-B812464D51B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62A34C66-2868-41DC-D5F1-AA2F5287DEB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E83A07C0-77ED-E11F-06BB-24326A0F205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B288C649-5B29-98FA-E18E-814FF4BD0EC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0F51ECE3-223A-328B-B85A-7318DC92380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F0B923D1-34B5-BF82-35DC-9BBFCCADBCB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38638528-DAC9-3B70-0B16-DAB1E4FD71E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66E6548C-2D23-C7DE-B2CE-40C2047B21C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6A47226E-53EB-0602-0605-0B68B21F038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705792BC-9938-547C-CF7A-C056D257574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CC43E675-390E-96C1-7C93-1C5983B4180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04C20B87-25D9-25E5-CBB7-063AC641DD1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6E09C255-86CA-B6D9-50C5-C858BEA65FB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富山県の場所を示すイラスト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086D32AE-A21E-419E-8674-0D4297E144AB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E511A4A3-F528-D448-84EE-3E85352BB298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F6F8057C-A317-52B4-AC19-053C1588C315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48CCEC64-B19A-564C-A1F9-5C41202C2E5A}"/>
                </a:ext>
              </a:extLst>
            </p:cNvPr>
            <p:cNvSpPr txBox="1"/>
            <p:nvPr/>
          </p:nvSpPr>
          <p:spPr>
            <a:xfrm>
              <a:off x="7523210" y="5800785"/>
              <a:ext cx="17395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Toyama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ABDECC2-8D78-9F6E-502E-86E95462C453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A8658AAD-CF6F-2F69-7B96-838AFC966890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62191B77-4D51-CA32-7C03-72CF5D5E44A6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6914FEBE-2EC6-AE8F-1E90-98A2E3688FB3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BD6684A7-E3B6-7CDB-0FFA-BB28381B2655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43477077-9B1E-9256-2812-610E5E649D29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C7D9FC37-2F59-0B3C-BA1C-E9A2229DCB55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AA878939-579B-9120-EE06-9E28155065E4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84295147-7F86-4E9C-2D2E-6A33636F5AFF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E68D4DFE-AE70-E827-3DFA-2203B4994BDE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19808DC7-34D5-0A7C-3C4A-8FEA87C3BCAE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0E021B3B-3D81-661E-5A19-20DAE971F592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25E629F5-9F5E-964A-E52A-1E1E09427CA4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86A68162-F85A-2B0B-60CF-CC4C1409426A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FB878402-0A8E-FD66-CBF6-59B90A206CEA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2796EEEA-6F09-F35A-86AA-6216A11E2736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9EF21E5D-BDB6-7E94-56EB-4939B80DF3EF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3619C89D-EE53-4A42-F65C-49F52A855A70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DB763904-436F-1435-CEFC-F2BE8CD0CCAD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F77C5DB8-D7A8-0FD0-8501-84B81C2E1EAB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4BD4611E-2DD5-2A0E-4A28-0EEA4E1B6D1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345EAFCB-D9BF-7681-7291-3A8111D1FE8D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5FEBC221-E5EE-515B-2424-368B69150BD1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F032BA80-D686-8ECD-80FE-842EDAA01604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1437365A-20E0-171A-E92F-798044177E8C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776A86C0-18AC-2F7A-FA1B-BE4836A06C91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43161561-D7D9-C019-44C6-0F3E784981A5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48939725-3532-3D77-F33C-352EF3129541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091464A7-9029-ED3C-B76D-442F12D5C052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56A805EA-9F04-0B63-EA20-43255B93B6C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35E2BA97-2DF0-C24C-DFC5-0349EC50A9E7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E720A275-7CED-87DF-EDA4-78BD37F72F50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6D015853-279F-1952-F36B-ABE0D710D3D4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C1E3B52A-D812-5691-83E2-F53B24EB88A8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4C3D097E-D7F9-5DD4-8C12-93DE72BEFA96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FE69FDFA-20AA-6515-E93A-FD9E63DE6099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8D96B62E-84BF-B618-2E6C-E41EBA62FBF7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FF5EA2E1-B80E-4F40-F4B2-B303F53B0F30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96E5A755-AE2C-ABBB-40E4-B8C3090D3EA6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8F627C65-28A6-87DF-A9EC-515FB3752564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039E1146-5C1B-BC80-4870-516190A17582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292E6C62-3141-255C-31F7-C9581C7BC1CA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9C0637B5-6F0B-AA8A-4A5F-31D89ACE383D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8C59ACA8-38FD-1F83-96D7-91E4C31CD5BE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C0811DFA-C858-E0EC-EEBB-6DC20B78A3F2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5E36FC7B-492F-DA0A-C18E-B1D79A4CAE6A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9EAC1FBF-DFCD-81EC-E9E2-E032907D4EB7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4956A70F-72D8-03D1-7016-969BC9C48541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E6C99ED4-E9F7-FD51-EA4B-097E45B91C1C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FCEC6E9E-2DCA-3352-CBC7-74534314AEC3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529C820F-0703-2BE6-3DE8-4B06358E721E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14F4B529-48AB-41D6-2E55-3507F8723148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8F0154CC-62F0-F335-8810-1F529F29701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1E206DE0-3AA3-ADC5-E65D-12EBE30A613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20BFC5D7-EC24-453E-0BAE-C541CE77C7F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229817DE-74C7-23C5-4A9A-F370F822CF7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E141E4D9-867A-CBBC-9CF6-CC1B7AAEE7E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6390DD2C-2A38-3F9E-76C0-9790135645F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4945C292-5FEB-404E-EF73-132F84CBDED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2A1C9985-EF10-8A86-E477-4CE366DE091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4B4F4EEA-E6B9-22D6-2199-027CE8129C1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418F3A55-5228-CC2D-9424-30758E92930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009B4C34-9173-E6E9-C327-7D5FA40A0BC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16D8CAD2-C18A-3BA9-269D-371DA51DFF2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8CDD2FD1-BB5D-DE0F-5EB7-FC15E428BBF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C37DA876-6371-DC36-8309-EB38CA2E985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22AD75FE-F53C-BB29-B468-A65EF5EA5FA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08EF66F4-6475-3924-7CF0-CBF3211339D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9FA183F6-FA72-BF14-0DD0-35754D8D6D2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B0C887F3-D0CD-EFDB-15E7-3276F581962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B15F7CAA-422B-9562-0695-1DDE040CC76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A9EC7133-5210-CC74-5EC5-488F8F8D2AA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F22D90DA-3639-140A-7DBB-0FDF45DE80F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8EBA4F63-5AAD-B81E-68FF-F5543D4B8EE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5F977DD8-DD94-D383-6C5F-C4B03EBC35E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19574E99-A124-41A2-C14C-49C782DDA64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552D9D8A-D83D-0B24-3F70-59E1DA3E091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0548D1D3-56DC-1053-4644-E5AD7B7AF1C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2640C95C-CB2A-C2D2-7812-40A6D1B9569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E5D9CEA3-32EE-321D-4D0F-F0899E4EE88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D547E3CA-0B87-7688-D1A8-1DD79C4033E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55097313-6DF0-B316-3F2A-B2BD1324387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F556BFF5-1161-55C1-E96E-07C322AE95F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0B52AB70-450E-95E7-8B83-0C4A4E9CF48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196500BC-FA57-BC31-FC04-9F72C11DC23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A994D0B1-6539-6AB2-631E-42A7C86B0FE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A03A5D99-07E0-14D3-0994-9C26D448302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EE9C5254-F030-06F4-557A-3796DC0252D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85518897-680D-A659-A60E-605646E59E31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56B2A8B3-120D-E995-CD2E-E91D5F2B68C2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6BD6F43E-D104-5E8E-91D2-74D5932DA5B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59E31A1B-1B8F-3F10-8DAA-D70D374C892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654E0083-5505-53BF-4CAC-4E86298C858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D8A8BEB6-E9FF-B925-AFF2-8BBD46741BF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471E67B5-CEF2-239F-1F72-2E84A17320B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B9E894D3-31DE-26B4-86F8-3C524AA119E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3DD2954D-CA1A-A2CA-B3F9-5814F0C4B7F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49842D48-C6FE-9F48-68E4-3C2274624A9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F32BE136-5B5C-EF13-107C-F2E85A0CDDB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1AD54B8-E378-411E-6C9B-21F68EB03DB0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7BC16560-A6D6-B505-3389-768B942B03D6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546D16FD-0D95-200C-1D94-4A8404C1AC93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17B36F2E-5A46-EE63-34D1-94BF40E071F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6976144B-AC35-62A2-36B8-095ECE95B99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80AB72FB-3CB3-9B1E-48A4-616571BA3A3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15983A38-C4E5-B595-3FC7-556FDDAFB27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B2B9C001-D685-12D6-6B69-32B534CCDA4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A3B354BF-63AD-82B4-B179-45C7C9CF967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BE629903-BA7E-C954-04B1-42B8214E2BA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2B29D9E4-EB72-2C51-AB75-C16802DE297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5FCD5715-433C-DAB4-E261-379E301A827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A79CE4C9-6473-8090-1B91-62F1704738E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0FF68C78-5A56-B274-929A-50947EB2F08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5938F516-42B0-55AD-D773-AAFFB50855F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904589AA-F88C-56E3-EAAA-027C3AD8AF3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3B6CE118-2AED-B6FA-E5CB-3CB35F21B24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AACAF9B5-54AE-B83A-FF42-16A360B8AD2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B3568CE4-5615-876B-64A9-FF436F7C0FD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5194C921-4435-9C71-6099-77DAE8F7321C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707C84C6-5D9D-E6B2-625A-5D795932BD1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6B9E47EF-9847-008B-A9AB-6BD69971B9C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7F929FF4-148E-DC45-6D9E-79C4B3DB1AE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069FD5E0-02F8-1EBF-4E86-17D5FC48098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C0F9820D-37F0-2045-F519-70B4C22B4E7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035B3D2C-7600-86D8-4A1D-02DC253E798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0C76B921-D77E-933E-0648-59DF43CA618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95496A23-EFC1-3EBB-38F9-EF6F1DD2B75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3D97151B-3D69-B794-B91E-B9DAA6184A3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C2859AFB-6422-149D-C944-7774608EEFD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F1048079-16D0-9BBD-1DB3-833C5212C87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B0F52E76-E9A3-C860-B30C-9F53793B858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57E97320-6B84-BBD9-24A0-EECA7FC01D4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01A7C525-A1F3-4EAA-0B81-B54CBA5077F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366A56E9-DDC1-7733-53DC-0BE3C1B13A9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DE6296B3-00B1-C539-EB95-8CD1648D82C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8772AA2F-7426-34E8-81EC-51335D49D5E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916FC39A-3A01-9C72-8AAA-D26A3914B70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78BCD172-30A5-A062-9952-04B0F00283C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4710795A-9B0C-9638-F519-3A4F504758A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C1A4BC87-7266-72E7-7D5D-77E2BD95C97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49F60C59-BD21-65DE-A103-855E3910973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E666EFCF-8D0C-576C-E962-CD8B5BA51B9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2DA22E05-B3EB-E663-C102-0FBA01B8184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519CEBC4-842C-65D5-6659-ABF7D3EF475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2DF6FE44-BF59-9247-C1C1-13E42DB30C1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37B13736-3EFA-CF89-B75F-E77A6BC9B2D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040A286C-D02E-2D17-B7F8-411A49A0572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C49A212A-D055-38D2-EC55-5701DA03DFE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74F11F87-4CEB-1360-E023-8A4824DBABC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A8CE3130-FA40-1B53-B828-C889990B7BE4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A0022F8C-AF15-C067-EADB-7F985D3048FE}"/>
              </a:ext>
            </a:extLst>
          </p:cNvPr>
          <p:cNvGrpSpPr/>
          <p:nvPr/>
        </p:nvGrpSpPr>
        <p:grpSpPr>
          <a:xfrm>
            <a:off x="3703131" y="3843453"/>
            <a:ext cx="2549078" cy="2557347"/>
            <a:chOff x="3703131" y="3843453"/>
            <a:chExt cx="2549078" cy="2557347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6773AEF7-CCC5-878D-17B2-4C1C3867B2F8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8B92EC05-E0E9-899C-5A85-417A773BE470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334E3574-8F30-7F30-A63C-25A1CD29DFAA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45EFEAFE-D0D4-B511-397C-A03FBFFAE55D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5462FF75-AF46-4E01-39AF-689D08F18668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EE98075D-D459-D023-CEE5-6BC5F133C993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A8779A73-F808-8FAD-931D-1F40AC06484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1FC3B4E8-0C78-7A13-08E8-30271684B3EE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BDECE7A6-4889-135E-C425-06F738B6AE8A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D7168580-6591-3FB2-3B46-7E895C069E77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11BDD2FB-BEFC-2725-615C-A8D71DFEEEF7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B6147DBF-DFDE-7096-9633-8C650FA8420D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B9F957A4-0C06-3537-EE84-238297911CD4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F20742B6-8ECB-7876-FD9A-9B75EB089D30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3808E5D3-D415-4286-5443-C48E56405405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3B91B247-7EE9-82E1-410B-633A8145CD8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D48B3B55-1941-2425-5A23-106C2446950B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6C2EF5A0-A1F6-BFF6-2358-DA727A783B11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B27E92D2-3E06-482E-80D1-E328F1CA936F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DCFF6B5D-0F9C-5D55-579A-8C0562E0DAE4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9DAF10BC-A363-9CBE-5664-B25B26ED5D26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DA891121-08EF-D6D1-4B9B-B0C1C09EFEB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872EEA95-5F5D-3526-1651-F6B7EBFA663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AC3EAB80-F5AA-FBC4-62E5-E010A0438A91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DB75EDED-4141-E672-F57B-0A14C46715F0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5BD8D9FC-398D-2F38-B61C-884F16F506FA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B23FEC39-AE57-C396-5D1C-3FC580A7B9C8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EA94CD83-A3EB-D121-E8AE-92FDD19F321F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730B65E3-4047-E217-2600-9294D74E0C81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EBC8F242-036D-0ED2-0E7B-ECA483C1EA17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4C7B2E6B-B2BE-302D-96CD-E7FD17304E24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223DBF1E-B712-EBC3-7DCA-7698671A3768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AFFEDD97-940C-BD03-D4FB-00AC3B6C99F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06404D47-DDBB-ABA8-50FF-1E7E4C7D7EBB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3D32C7DE-8E40-59BB-145A-D893BC65F521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D89E5873-5F5D-B728-D030-23642518966C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82BDB390-DB8E-34C8-273F-70D1BC2DFF41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0E43FDFD-00C8-C867-6DE0-4E1F3B3CEA66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5C4A978F-380A-0F80-4F58-2A3EA33011B6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78614D81-D0B2-A061-A81E-73C31A5B4D8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23B66FF2-5814-135B-8A57-D9026D3E125E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4B9B2F00-9414-D64E-AAB6-398A459D2937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BD82CA03-83A4-DAAE-4107-9ECA839DC067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7A529955-7741-C105-6DFC-68EAEAF79B69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AA531BFD-815E-77D2-0194-1E806D04C69B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F21FD3D3-F860-0D51-D920-927EEE49EF08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8D0A96F7-1234-D32B-BF8A-393314600D6F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F97B349A-73B0-B7EA-1F58-94D80341B37C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B463067B-7324-CFDE-941A-AEDF1E1D9AA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7B9BB874-F26C-F2E5-F983-86C6E05DF3A1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0BCA2690-2D92-007F-AB55-6DC8A7F15FEC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5B009063-8C1E-06C9-B005-2C63AFA59D87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EC78A40-EAC8-CE40-C3D1-932363592247}"/>
                </a:ext>
              </a:extLst>
            </p:cNvPr>
            <p:cNvSpPr/>
            <p:nvPr/>
          </p:nvSpPr>
          <p:spPr>
            <a:xfrm>
              <a:off x="3703131" y="3843453"/>
              <a:ext cx="1230880" cy="869940"/>
            </a:xfrm>
            <a:custGeom>
              <a:avLst/>
              <a:gdLst>
                <a:gd name="connsiteX0" fmla="*/ 811403 w 2965249"/>
                <a:gd name="connsiteY0" fmla="*/ 0 h 2651025"/>
                <a:gd name="connsiteX1" fmla="*/ 809691 w 2965249"/>
                <a:gd name="connsiteY1" fmla="*/ 14868 h 2651025"/>
                <a:gd name="connsiteX2" fmla="*/ 669991 w 2965249"/>
                <a:gd name="connsiteY2" fmla="*/ 383168 h 2651025"/>
                <a:gd name="connsiteX3" fmla="*/ 1000191 w 2965249"/>
                <a:gd name="connsiteY3" fmla="*/ 738768 h 2651025"/>
                <a:gd name="connsiteX4" fmla="*/ 1838391 w 2965249"/>
                <a:gd name="connsiteY4" fmla="*/ 738768 h 2651025"/>
                <a:gd name="connsiteX5" fmla="*/ 1952691 w 2965249"/>
                <a:gd name="connsiteY5" fmla="*/ 370468 h 2651025"/>
                <a:gd name="connsiteX6" fmla="*/ 1978091 w 2965249"/>
                <a:gd name="connsiteY6" fmla="*/ 154568 h 2651025"/>
                <a:gd name="connsiteX7" fmla="*/ 2577867 w 2965249"/>
                <a:gd name="connsiteY7" fmla="*/ 25398 h 2651025"/>
                <a:gd name="connsiteX8" fmla="*/ 2685235 w 2965249"/>
                <a:gd name="connsiteY8" fmla="*/ 1172 h 2651025"/>
                <a:gd name="connsiteX9" fmla="*/ 2731815 w 2965249"/>
                <a:gd name="connsiteY9" fmla="*/ 67142 h 2651025"/>
                <a:gd name="connsiteX10" fmla="*/ 2801779 w 2965249"/>
                <a:gd name="connsiteY10" fmla="*/ 196296 h 2651025"/>
                <a:gd name="connsiteX11" fmla="*/ 2932403 w 2965249"/>
                <a:gd name="connsiteY11" fmla="*/ 733324 h 2651025"/>
                <a:gd name="connsiteX12" fmla="*/ 2917891 w 2965249"/>
                <a:gd name="connsiteY12" fmla="*/ 1430012 h 2651025"/>
                <a:gd name="connsiteX13" fmla="*/ 2424403 w 2965249"/>
                <a:gd name="connsiteY13" fmla="*/ 2228296 h 2651025"/>
                <a:gd name="connsiteX14" fmla="*/ 1611603 w 2965249"/>
                <a:gd name="connsiteY14" fmla="*/ 1908982 h 2651025"/>
                <a:gd name="connsiteX15" fmla="*/ 885891 w 2965249"/>
                <a:gd name="connsiteY15" fmla="*/ 2170240 h 2651025"/>
                <a:gd name="connsiteX16" fmla="*/ 624635 w 2965249"/>
                <a:gd name="connsiteY16" fmla="*/ 2649212 h 2651025"/>
                <a:gd name="connsiteX17" fmla="*/ 261777 w 2965249"/>
                <a:gd name="connsiteY17" fmla="*/ 2344412 h 2651025"/>
                <a:gd name="connsiteX18" fmla="*/ 81695 w 2965249"/>
                <a:gd name="connsiteY18" fmla="*/ 2467172 h 2651025"/>
                <a:gd name="connsiteX19" fmla="*/ 24153 w 2965249"/>
                <a:gd name="connsiteY19" fmla="*/ 2525658 h 2651025"/>
                <a:gd name="connsiteX20" fmla="*/ 12767 w 2965249"/>
                <a:gd name="connsiteY20" fmla="*/ 2481844 h 2651025"/>
                <a:gd name="connsiteX21" fmla="*/ 22291 w 2965249"/>
                <a:gd name="connsiteY21" fmla="*/ 1757944 h 2651025"/>
                <a:gd name="connsiteX22" fmla="*/ 117543 w 2965249"/>
                <a:gd name="connsiteY22" fmla="*/ 1224544 h 2651025"/>
                <a:gd name="connsiteX23" fmla="*/ 69915 w 2965249"/>
                <a:gd name="connsiteY23" fmla="*/ 976892 h 2651025"/>
                <a:gd name="connsiteX24" fmla="*/ 165167 w 2965249"/>
                <a:gd name="connsiteY24" fmla="*/ 824492 h 2651025"/>
                <a:gd name="connsiteX25" fmla="*/ 317567 w 2965249"/>
                <a:gd name="connsiteY25" fmla="*/ 291092 h 2651025"/>
                <a:gd name="connsiteX26" fmla="*/ 489015 w 2965249"/>
                <a:gd name="connsiteY26" fmla="*/ 91068 h 2651025"/>
                <a:gd name="connsiteX27" fmla="*/ 770003 w 2965249"/>
                <a:gd name="connsiteY27" fmla="*/ 11296 h 2651025"/>
                <a:gd name="connsiteX28" fmla="*/ 811403 w 2965249"/>
                <a:gd name="connsiteY28" fmla="*/ 0 h 265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65249" h="2651025">
                  <a:moveTo>
                    <a:pt x="811403" y="0"/>
                  </a:moveTo>
                  <a:lnTo>
                    <a:pt x="809691" y="14868"/>
                  </a:lnTo>
                  <a:cubicBezTo>
                    <a:pt x="788523" y="118584"/>
                    <a:pt x="638239" y="262520"/>
                    <a:pt x="669991" y="383168"/>
                  </a:cubicBezTo>
                  <a:cubicBezTo>
                    <a:pt x="701739" y="503820"/>
                    <a:pt x="805459" y="679500"/>
                    <a:pt x="1000191" y="738768"/>
                  </a:cubicBezTo>
                  <a:cubicBezTo>
                    <a:pt x="1194923" y="798036"/>
                    <a:pt x="1679643" y="800152"/>
                    <a:pt x="1838391" y="738768"/>
                  </a:cubicBezTo>
                  <a:cubicBezTo>
                    <a:pt x="1997139" y="677384"/>
                    <a:pt x="1929407" y="467836"/>
                    <a:pt x="1952691" y="370468"/>
                  </a:cubicBezTo>
                  <a:cubicBezTo>
                    <a:pt x="1975975" y="273100"/>
                    <a:pt x="1802407" y="232884"/>
                    <a:pt x="1978091" y="154568"/>
                  </a:cubicBezTo>
                  <a:cubicBezTo>
                    <a:pt x="2087895" y="105620"/>
                    <a:pt x="2329159" y="76516"/>
                    <a:pt x="2577867" y="25398"/>
                  </a:cubicBezTo>
                  <a:lnTo>
                    <a:pt x="2685235" y="1172"/>
                  </a:lnTo>
                  <a:lnTo>
                    <a:pt x="2731815" y="67142"/>
                  </a:lnTo>
                  <a:cubicBezTo>
                    <a:pt x="2759899" y="109060"/>
                    <a:pt x="2784843" y="151544"/>
                    <a:pt x="2801779" y="196296"/>
                  </a:cubicBezTo>
                  <a:cubicBezTo>
                    <a:pt x="2869511" y="375308"/>
                    <a:pt x="2913051" y="527706"/>
                    <a:pt x="2932403" y="733324"/>
                  </a:cubicBezTo>
                  <a:cubicBezTo>
                    <a:pt x="2951755" y="938944"/>
                    <a:pt x="3002559" y="1180848"/>
                    <a:pt x="2917891" y="1430012"/>
                  </a:cubicBezTo>
                  <a:cubicBezTo>
                    <a:pt x="2833223" y="1679172"/>
                    <a:pt x="2642119" y="2148468"/>
                    <a:pt x="2424403" y="2228296"/>
                  </a:cubicBezTo>
                  <a:cubicBezTo>
                    <a:pt x="2206691" y="2308124"/>
                    <a:pt x="1868023" y="1918658"/>
                    <a:pt x="1611603" y="1908982"/>
                  </a:cubicBezTo>
                  <a:cubicBezTo>
                    <a:pt x="1355187" y="1899306"/>
                    <a:pt x="1050387" y="2046868"/>
                    <a:pt x="885891" y="2170240"/>
                  </a:cubicBezTo>
                  <a:cubicBezTo>
                    <a:pt x="721395" y="2293610"/>
                    <a:pt x="728653" y="2620182"/>
                    <a:pt x="624635" y="2649212"/>
                  </a:cubicBezTo>
                  <a:cubicBezTo>
                    <a:pt x="520615" y="2678240"/>
                    <a:pt x="419015" y="2349248"/>
                    <a:pt x="261777" y="2344412"/>
                  </a:cubicBezTo>
                  <a:cubicBezTo>
                    <a:pt x="202813" y="2342596"/>
                    <a:pt x="145209" y="2400994"/>
                    <a:pt x="81695" y="2467172"/>
                  </a:cubicBezTo>
                  <a:lnTo>
                    <a:pt x="24153" y="2525658"/>
                  </a:lnTo>
                  <a:lnTo>
                    <a:pt x="12767" y="2481844"/>
                  </a:lnTo>
                  <a:cubicBezTo>
                    <a:pt x="-12633" y="2311980"/>
                    <a:pt x="4831" y="1967492"/>
                    <a:pt x="22291" y="1757944"/>
                  </a:cubicBezTo>
                  <a:cubicBezTo>
                    <a:pt x="39755" y="1548392"/>
                    <a:pt x="109603" y="1354720"/>
                    <a:pt x="117543" y="1224544"/>
                  </a:cubicBezTo>
                  <a:cubicBezTo>
                    <a:pt x="125479" y="1094368"/>
                    <a:pt x="61979" y="1043568"/>
                    <a:pt x="69915" y="976892"/>
                  </a:cubicBezTo>
                  <a:cubicBezTo>
                    <a:pt x="77855" y="910220"/>
                    <a:pt x="123891" y="938792"/>
                    <a:pt x="165167" y="824492"/>
                  </a:cubicBezTo>
                  <a:cubicBezTo>
                    <a:pt x="206443" y="710192"/>
                    <a:pt x="263591" y="413332"/>
                    <a:pt x="317567" y="291092"/>
                  </a:cubicBezTo>
                  <a:cubicBezTo>
                    <a:pt x="371543" y="168856"/>
                    <a:pt x="344555" y="165680"/>
                    <a:pt x="489015" y="91068"/>
                  </a:cubicBezTo>
                  <a:cubicBezTo>
                    <a:pt x="561247" y="53764"/>
                    <a:pt x="654515" y="39872"/>
                    <a:pt x="770003" y="11296"/>
                  </a:cubicBezTo>
                  <a:lnTo>
                    <a:pt x="811403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19FA5474-393C-1057-543E-882F70C3F8F9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4300220"/>
              <a:ext cx="1154906" cy="1300480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D71FBDA3-6327-8D6C-BA80-7CDE612ACCEC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95B2015-76C5-4EFE-541D-0083CC183E2A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966EBD67-93A1-F6AC-3EC6-01BDFE31FA3A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A059452-44F4-59B9-52C2-E038FF2C46DA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829ACE8-893F-518C-C7A1-35B4FE0C040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5DFCBAFD-11ED-628E-0AAD-6B01ACB2CBCC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1229AFB5-0859-47EF-3D7E-837B99015CFF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DC19EA5B-5C29-C290-B050-9E084A370B06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8983E4B5-0CC6-FE03-674B-6A18D278D91A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2A7667A0-9EF0-ADBC-41F8-E36F4FC998FF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2469E7DC-3741-F6DD-CC10-F9F61E28A477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14222AD8-937B-9CE6-9D98-2C17380E24F7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FCA5E0BA-563A-AC89-DB20-0D0E84CB9BB1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A4CAFCE8-1330-85B4-598B-ED8C865768B9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CA31290D-0C69-017C-EE13-09A91C65BE40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7BF2B508-6BE0-3BF8-7904-6FEF6A8692BE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4A0B5C29-4FF2-0AC5-C8B0-81AD0F3F6CB3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11F4482-857A-2EC4-04F3-61B42703CFD8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980D5C3-A13B-933C-1D51-DF4FD3C84F95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62B09D5C-0798-0F75-4E6D-FD5CD56999A6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6A677BB2-673F-8758-1F9F-EDC8CA454EE8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7947F29D-0496-C63B-2D96-427F9DED565E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7BE1B8C-4568-5013-F8B1-9516DEE40E8E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9DD6181-7353-7B4B-5008-C36DD7B5A710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6DDCC7AB-BE57-B101-03B5-DF5B55CC08AD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0FCAD9A7-BEB4-1E67-E401-E70AB419D73F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495977DB-9E43-8A06-3DD5-961D7C3DC69D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507DF231-30D8-3A6D-99C8-290220E3A2F2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CDE06B01-A5C7-3454-1AC9-8AD9CD335FC8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4E97E2D8-BFC6-9228-7F43-DF5B51FC513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EF4D30F1-283F-E953-F1BE-C69119D7717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BFD84833-3B12-2A03-362F-510B22B54C6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4DCE82CE-C0FA-246F-9DA5-46EA8CEFC61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73458CF9-311A-C4F8-E5E0-EE728547970A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92D2CF85-4AE0-F69F-B964-4A68AFA29A7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A68EF7D9-CBB7-6735-7450-22FE18D91208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F28FC5AA-5937-4009-7D98-E996BC5B1CAB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4D1C4173-FB8F-DD44-922D-BCDE375B93F6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DA44C105-CA02-28B7-4A6B-CE5D59C0B084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DF09B520-0274-3D52-0F21-C00ABAAD970A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23378C00-981A-998A-B4A3-B5B3C02CA639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77BE3F45-FC58-AC25-7029-B28134CB2304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A3C1F9A2-1B54-34F6-E5D4-C0DC90A220C3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F8E19BB5-F722-DD00-FE7D-B6F4E586D82F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D0BE5D37-9B8F-A0F3-544B-F34F978F780A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A611E96C-C25C-B604-48CF-D380DC80FD76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3779DDAE-2B43-0D2C-286A-5A9DD13A1BB0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86ED4AB6-61CD-DDE0-F3D5-84B03911027A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4D62BA90-3C90-D391-6C6E-3048020A9B61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860869D9-1AC7-04C7-8FDD-2A6342F7E135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4E4B3488-C22B-3AB9-01D0-47293DEAEF25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0792B1B9-D439-1B2F-1FA2-786FD6587896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2EDDFE3-6904-E3CE-7A1D-AD7A93292782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BBCE3E15-6BE4-AE1E-4B86-FE216A26CC4D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905D2EF-488C-D63E-AD31-E2E40F24C530}"/>
                </a:ext>
              </a:extLst>
            </p:cNvPr>
            <p:cNvSpPr/>
            <p:nvPr/>
          </p:nvSpPr>
          <p:spPr>
            <a:xfrm>
              <a:off x="3698050" y="912943"/>
              <a:ext cx="1230880" cy="869940"/>
            </a:xfrm>
            <a:custGeom>
              <a:avLst/>
              <a:gdLst>
                <a:gd name="connsiteX0" fmla="*/ 811403 w 2965249"/>
                <a:gd name="connsiteY0" fmla="*/ 0 h 2651025"/>
                <a:gd name="connsiteX1" fmla="*/ 809691 w 2965249"/>
                <a:gd name="connsiteY1" fmla="*/ 14868 h 2651025"/>
                <a:gd name="connsiteX2" fmla="*/ 669991 w 2965249"/>
                <a:gd name="connsiteY2" fmla="*/ 383168 h 2651025"/>
                <a:gd name="connsiteX3" fmla="*/ 1000191 w 2965249"/>
                <a:gd name="connsiteY3" fmla="*/ 738768 h 2651025"/>
                <a:gd name="connsiteX4" fmla="*/ 1838391 w 2965249"/>
                <a:gd name="connsiteY4" fmla="*/ 738768 h 2651025"/>
                <a:gd name="connsiteX5" fmla="*/ 1952691 w 2965249"/>
                <a:gd name="connsiteY5" fmla="*/ 370468 h 2651025"/>
                <a:gd name="connsiteX6" fmla="*/ 1978091 w 2965249"/>
                <a:gd name="connsiteY6" fmla="*/ 154568 h 2651025"/>
                <a:gd name="connsiteX7" fmla="*/ 2577867 w 2965249"/>
                <a:gd name="connsiteY7" fmla="*/ 25398 h 2651025"/>
                <a:gd name="connsiteX8" fmla="*/ 2685235 w 2965249"/>
                <a:gd name="connsiteY8" fmla="*/ 1172 h 2651025"/>
                <a:gd name="connsiteX9" fmla="*/ 2731815 w 2965249"/>
                <a:gd name="connsiteY9" fmla="*/ 67142 h 2651025"/>
                <a:gd name="connsiteX10" fmla="*/ 2801779 w 2965249"/>
                <a:gd name="connsiteY10" fmla="*/ 196296 h 2651025"/>
                <a:gd name="connsiteX11" fmla="*/ 2932403 w 2965249"/>
                <a:gd name="connsiteY11" fmla="*/ 733324 h 2651025"/>
                <a:gd name="connsiteX12" fmla="*/ 2917891 w 2965249"/>
                <a:gd name="connsiteY12" fmla="*/ 1430012 h 2651025"/>
                <a:gd name="connsiteX13" fmla="*/ 2424403 w 2965249"/>
                <a:gd name="connsiteY13" fmla="*/ 2228296 h 2651025"/>
                <a:gd name="connsiteX14" fmla="*/ 1611603 w 2965249"/>
                <a:gd name="connsiteY14" fmla="*/ 1908982 h 2651025"/>
                <a:gd name="connsiteX15" fmla="*/ 885891 w 2965249"/>
                <a:gd name="connsiteY15" fmla="*/ 2170240 h 2651025"/>
                <a:gd name="connsiteX16" fmla="*/ 624635 w 2965249"/>
                <a:gd name="connsiteY16" fmla="*/ 2649212 h 2651025"/>
                <a:gd name="connsiteX17" fmla="*/ 261777 w 2965249"/>
                <a:gd name="connsiteY17" fmla="*/ 2344412 h 2651025"/>
                <a:gd name="connsiteX18" fmla="*/ 81695 w 2965249"/>
                <a:gd name="connsiteY18" fmla="*/ 2467172 h 2651025"/>
                <a:gd name="connsiteX19" fmla="*/ 24153 w 2965249"/>
                <a:gd name="connsiteY19" fmla="*/ 2525658 h 2651025"/>
                <a:gd name="connsiteX20" fmla="*/ 12767 w 2965249"/>
                <a:gd name="connsiteY20" fmla="*/ 2481844 h 2651025"/>
                <a:gd name="connsiteX21" fmla="*/ 22291 w 2965249"/>
                <a:gd name="connsiteY21" fmla="*/ 1757944 h 2651025"/>
                <a:gd name="connsiteX22" fmla="*/ 117543 w 2965249"/>
                <a:gd name="connsiteY22" fmla="*/ 1224544 h 2651025"/>
                <a:gd name="connsiteX23" fmla="*/ 69915 w 2965249"/>
                <a:gd name="connsiteY23" fmla="*/ 976892 h 2651025"/>
                <a:gd name="connsiteX24" fmla="*/ 165167 w 2965249"/>
                <a:gd name="connsiteY24" fmla="*/ 824492 h 2651025"/>
                <a:gd name="connsiteX25" fmla="*/ 317567 w 2965249"/>
                <a:gd name="connsiteY25" fmla="*/ 291092 h 2651025"/>
                <a:gd name="connsiteX26" fmla="*/ 489015 w 2965249"/>
                <a:gd name="connsiteY26" fmla="*/ 91068 h 2651025"/>
                <a:gd name="connsiteX27" fmla="*/ 770003 w 2965249"/>
                <a:gd name="connsiteY27" fmla="*/ 11296 h 2651025"/>
                <a:gd name="connsiteX28" fmla="*/ 811403 w 2965249"/>
                <a:gd name="connsiteY28" fmla="*/ 0 h 265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65249" h="2651025">
                  <a:moveTo>
                    <a:pt x="811403" y="0"/>
                  </a:moveTo>
                  <a:lnTo>
                    <a:pt x="809691" y="14868"/>
                  </a:lnTo>
                  <a:cubicBezTo>
                    <a:pt x="788523" y="118584"/>
                    <a:pt x="638239" y="262520"/>
                    <a:pt x="669991" y="383168"/>
                  </a:cubicBezTo>
                  <a:cubicBezTo>
                    <a:pt x="701739" y="503820"/>
                    <a:pt x="805459" y="679500"/>
                    <a:pt x="1000191" y="738768"/>
                  </a:cubicBezTo>
                  <a:cubicBezTo>
                    <a:pt x="1194923" y="798036"/>
                    <a:pt x="1679643" y="800152"/>
                    <a:pt x="1838391" y="738768"/>
                  </a:cubicBezTo>
                  <a:cubicBezTo>
                    <a:pt x="1997139" y="677384"/>
                    <a:pt x="1929407" y="467836"/>
                    <a:pt x="1952691" y="370468"/>
                  </a:cubicBezTo>
                  <a:cubicBezTo>
                    <a:pt x="1975975" y="273100"/>
                    <a:pt x="1802407" y="232884"/>
                    <a:pt x="1978091" y="154568"/>
                  </a:cubicBezTo>
                  <a:cubicBezTo>
                    <a:pt x="2087895" y="105620"/>
                    <a:pt x="2329159" y="76516"/>
                    <a:pt x="2577867" y="25398"/>
                  </a:cubicBezTo>
                  <a:lnTo>
                    <a:pt x="2685235" y="1172"/>
                  </a:lnTo>
                  <a:lnTo>
                    <a:pt x="2731815" y="67142"/>
                  </a:lnTo>
                  <a:cubicBezTo>
                    <a:pt x="2759899" y="109060"/>
                    <a:pt x="2784843" y="151544"/>
                    <a:pt x="2801779" y="196296"/>
                  </a:cubicBezTo>
                  <a:cubicBezTo>
                    <a:pt x="2869511" y="375308"/>
                    <a:pt x="2913051" y="527706"/>
                    <a:pt x="2932403" y="733324"/>
                  </a:cubicBezTo>
                  <a:cubicBezTo>
                    <a:pt x="2951755" y="938944"/>
                    <a:pt x="3002559" y="1180848"/>
                    <a:pt x="2917891" y="1430012"/>
                  </a:cubicBezTo>
                  <a:cubicBezTo>
                    <a:pt x="2833223" y="1679172"/>
                    <a:pt x="2642119" y="2148468"/>
                    <a:pt x="2424403" y="2228296"/>
                  </a:cubicBezTo>
                  <a:cubicBezTo>
                    <a:pt x="2206691" y="2308124"/>
                    <a:pt x="1868023" y="1918658"/>
                    <a:pt x="1611603" y="1908982"/>
                  </a:cubicBezTo>
                  <a:cubicBezTo>
                    <a:pt x="1355187" y="1899306"/>
                    <a:pt x="1050387" y="2046868"/>
                    <a:pt x="885891" y="2170240"/>
                  </a:cubicBezTo>
                  <a:cubicBezTo>
                    <a:pt x="721395" y="2293610"/>
                    <a:pt x="728653" y="2620182"/>
                    <a:pt x="624635" y="2649212"/>
                  </a:cubicBezTo>
                  <a:cubicBezTo>
                    <a:pt x="520615" y="2678240"/>
                    <a:pt x="419015" y="2349248"/>
                    <a:pt x="261777" y="2344412"/>
                  </a:cubicBezTo>
                  <a:cubicBezTo>
                    <a:pt x="202813" y="2342596"/>
                    <a:pt x="145209" y="2400994"/>
                    <a:pt x="81695" y="2467172"/>
                  </a:cubicBezTo>
                  <a:lnTo>
                    <a:pt x="24153" y="2525658"/>
                  </a:lnTo>
                  <a:lnTo>
                    <a:pt x="12767" y="2481844"/>
                  </a:lnTo>
                  <a:cubicBezTo>
                    <a:pt x="-12633" y="2311980"/>
                    <a:pt x="4831" y="1967492"/>
                    <a:pt x="22291" y="1757944"/>
                  </a:cubicBezTo>
                  <a:cubicBezTo>
                    <a:pt x="39755" y="1548392"/>
                    <a:pt x="109603" y="1354720"/>
                    <a:pt x="117543" y="1224544"/>
                  </a:cubicBezTo>
                  <a:cubicBezTo>
                    <a:pt x="125479" y="1094368"/>
                    <a:pt x="61979" y="1043568"/>
                    <a:pt x="69915" y="976892"/>
                  </a:cubicBezTo>
                  <a:cubicBezTo>
                    <a:pt x="77855" y="910220"/>
                    <a:pt x="123891" y="938792"/>
                    <a:pt x="165167" y="824492"/>
                  </a:cubicBezTo>
                  <a:cubicBezTo>
                    <a:pt x="206443" y="710192"/>
                    <a:pt x="263591" y="413332"/>
                    <a:pt x="317567" y="291092"/>
                  </a:cubicBezTo>
                  <a:cubicBezTo>
                    <a:pt x="371543" y="168856"/>
                    <a:pt x="344555" y="165680"/>
                    <a:pt x="489015" y="91068"/>
                  </a:cubicBezTo>
                  <a:cubicBezTo>
                    <a:pt x="561247" y="53764"/>
                    <a:pt x="654515" y="39872"/>
                    <a:pt x="770003" y="11296"/>
                  </a:cubicBezTo>
                  <a:lnTo>
                    <a:pt x="811403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8B3F4FAA-03D5-F105-5C7F-0E7BFD135AF0}"/>
                </a:ext>
              </a:extLst>
            </p:cNvPr>
            <p:cNvCxnSpPr>
              <a:cxnSpLocks/>
            </p:cNvCxnSpPr>
            <p:nvPr/>
          </p:nvCxnSpPr>
          <p:spPr>
            <a:xfrm>
              <a:off x="4317206" y="1347788"/>
              <a:ext cx="1092994" cy="131445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6440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91788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pptx328_日本地図から見た富山県の場所イラスト</dc:title>
  <dc:subject>pptx328_日本地図から見た富山県の場所イラスト</dc:subject>
  <dc:creator>でじけろお</dc:creator>
  <cp:revision>1</cp:revision>
  <dcterms:created xsi:type="dcterms:W3CDTF">2018-05-20T00:31:01Z</dcterms:created>
  <dcterms:modified xsi:type="dcterms:W3CDTF">2025-12-14T01:16:31Z</dcterms:modified>
  <cp:version>1</cp:version>
</cp:coreProperties>
</file>